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200900" cy="9540875"/>
  <p:notesSz cx="6735763" cy="9866313"/>
  <p:defaultTextStyle>
    <a:defPPr>
      <a:defRPr lang="ja-JP"/>
    </a:defPPr>
    <a:lvl1pPr marL="0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5856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1712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97567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63422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29278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95134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60990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26846" algn="l" defTabSz="93171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9" d="100"/>
          <a:sy n="79" d="100"/>
        </p:scale>
        <p:origin x="-3228" y="-90"/>
      </p:cViewPr>
      <p:guideLst>
        <p:guide orient="horz" pos="3005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16A3-B7FF-41BA-9D24-F9C67563E15E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26904-F05B-404E-8C46-AA30E9639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9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0" y="2963860"/>
            <a:ext cx="6120765" cy="204510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406496"/>
            <a:ext cx="5040630" cy="2438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5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7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3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9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6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6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90" y="510175"/>
            <a:ext cx="1215152" cy="108527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6" y="510175"/>
            <a:ext cx="3525441" cy="108527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47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130895"/>
            <a:ext cx="6120765" cy="189492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4043835"/>
            <a:ext cx="6120765" cy="2087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58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17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75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3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9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51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0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268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87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41" y="2968277"/>
            <a:ext cx="2370296" cy="839464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52" y="2968277"/>
            <a:ext cx="2370296" cy="839464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37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382078"/>
            <a:ext cx="6480811" cy="15901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135655"/>
            <a:ext cx="3181648" cy="89004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5856" indent="0">
              <a:buNone/>
              <a:defRPr sz="2000" b="1"/>
            </a:lvl2pPr>
            <a:lvl3pPr marL="931712" indent="0">
              <a:buNone/>
              <a:defRPr sz="1800" b="1"/>
            </a:lvl3pPr>
            <a:lvl4pPr marL="1397567" indent="0">
              <a:buNone/>
              <a:defRPr sz="1600" b="1"/>
            </a:lvl4pPr>
            <a:lvl5pPr marL="1863422" indent="0">
              <a:buNone/>
              <a:defRPr sz="1600" b="1"/>
            </a:lvl5pPr>
            <a:lvl6pPr marL="2329278" indent="0">
              <a:buNone/>
              <a:defRPr sz="1600" b="1"/>
            </a:lvl6pPr>
            <a:lvl7pPr marL="2795134" indent="0">
              <a:buNone/>
              <a:defRPr sz="1600" b="1"/>
            </a:lvl7pPr>
            <a:lvl8pPr marL="3260990" indent="0">
              <a:buNone/>
              <a:defRPr sz="1600" b="1"/>
            </a:lvl8pPr>
            <a:lvl9pPr marL="37268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025694"/>
            <a:ext cx="3181648" cy="549704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2" y="2135655"/>
            <a:ext cx="3182898" cy="89004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5856" indent="0">
              <a:buNone/>
              <a:defRPr sz="2000" b="1"/>
            </a:lvl2pPr>
            <a:lvl3pPr marL="931712" indent="0">
              <a:buNone/>
              <a:defRPr sz="1800" b="1"/>
            </a:lvl3pPr>
            <a:lvl4pPr marL="1397567" indent="0">
              <a:buNone/>
              <a:defRPr sz="1600" b="1"/>
            </a:lvl4pPr>
            <a:lvl5pPr marL="1863422" indent="0">
              <a:buNone/>
              <a:defRPr sz="1600" b="1"/>
            </a:lvl5pPr>
            <a:lvl6pPr marL="2329278" indent="0">
              <a:buNone/>
              <a:defRPr sz="1600" b="1"/>
            </a:lvl6pPr>
            <a:lvl7pPr marL="2795134" indent="0">
              <a:buNone/>
              <a:defRPr sz="1600" b="1"/>
            </a:lvl7pPr>
            <a:lvl8pPr marL="3260990" indent="0">
              <a:buNone/>
              <a:defRPr sz="1600" b="1"/>
            </a:lvl8pPr>
            <a:lvl9pPr marL="37268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2" y="3025694"/>
            <a:ext cx="3182898" cy="549704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53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3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50" y="379872"/>
            <a:ext cx="2369047" cy="16166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8" y="379875"/>
            <a:ext cx="4025504" cy="814287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50" y="1996519"/>
            <a:ext cx="2369047" cy="6526224"/>
          </a:xfrm>
        </p:spPr>
        <p:txBody>
          <a:bodyPr/>
          <a:lstStyle>
            <a:lvl1pPr marL="0" indent="0">
              <a:buNone/>
              <a:defRPr sz="1400"/>
            </a:lvl1pPr>
            <a:lvl2pPr marL="465856" indent="0">
              <a:buNone/>
              <a:defRPr sz="1100"/>
            </a:lvl2pPr>
            <a:lvl3pPr marL="931712" indent="0">
              <a:buNone/>
              <a:defRPr sz="1000"/>
            </a:lvl3pPr>
            <a:lvl4pPr marL="1397567" indent="0">
              <a:buNone/>
              <a:defRPr sz="900"/>
            </a:lvl4pPr>
            <a:lvl5pPr marL="1863422" indent="0">
              <a:buNone/>
              <a:defRPr sz="900"/>
            </a:lvl5pPr>
            <a:lvl6pPr marL="2329278" indent="0">
              <a:buNone/>
              <a:defRPr sz="900"/>
            </a:lvl6pPr>
            <a:lvl7pPr marL="2795134" indent="0">
              <a:buNone/>
              <a:defRPr sz="900"/>
            </a:lvl7pPr>
            <a:lvl8pPr marL="3260990" indent="0">
              <a:buNone/>
              <a:defRPr sz="900"/>
            </a:lvl8pPr>
            <a:lvl9pPr marL="372684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9" y="6678617"/>
            <a:ext cx="4320540" cy="7884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9" y="852494"/>
            <a:ext cx="4320540" cy="5724525"/>
          </a:xfrm>
        </p:spPr>
        <p:txBody>
          <a:bodyPr/>
          <a:lstStyle>
            <a:lvl1pPr marL="0" indent="0">
              <a:buNone/>
              <a:defRPr sz="3300"/>
            </a:lvl1pPr>
            <a:lvl2pPr marL="465856" indent="0">
              <a:buNone/>
              <a:defRPr sz="2800"/>
            </a:lvl2pPr>
            <a:lvl3pPr marL="931712" indent="0">
              <a:buNone/>
              <a:defRPr sz="2500"/>
            </a:lvl3pPr>
            <a:lvl4pPr marL="1397567" indent="0">
              <a:buNone/>
              <a:defRPr sz="2000"/>
            </a:lvl4pPr>
            <a:lvl5pPr marL="1863422" indent="0">
              <a:buNone/>
              <a:defRPr sz="2000"/>
            </a:lvl5pPr>
            <a:lvl6pPr marL="2329278" indent="0">
              <a:buNone/>
              <a:defRPr sz="2000"/>
            </a:lvl6pPr>
            <a:lvl7pPr marL="2795134" indent="0">
              <a:buNone/>
              <a:defRPr sz="2000"/>
            </a:lvl7pPr>
            <a:lvl8pPr marL="3260990" indent="0">
              <a:buNone/>
              <a:defRPr sz="2000"/>
            </a:lvl8pPr>
            <a:lvl9pPr marL="37268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9" y="7467066"/>
            <a:ext cx="4320540" cy="1119726"/>
          </a:xfrm>
        </p:spPr>
        <p:txBody>
          <a:bodyPr/>
          <a:lstStyle>
            <a:lvl1pPr marL="0" indent="0">
              <a:buNone/>
              <a:defRPr sz="1400"/>
            </a:lvl1pPr>
            <a:lvl2pPr marL="465856" indent="0">
              <a:buNone/>
              <a:defRPr sz="1100"/>
            </a:lvl2pPr>
            <a:lvl3pPr marL="931712" indent="0">
              <a:buNone/>
              <a:defRPr sz="1000"/>
            </a:lvl3pPr>
            <a:lvl4pPr marL="1397567" indent="0">
              <a:buNone/>
              <a:defRPr sz="900"/>
            </a:lvl4pPr>
            <a:lvl5pPr marL="1863422" indent="0">
              <a:buNone/>
              <a:defRPr sz="900"/>
            </a:lvl5pPr>
            <a:lvl6pPr marL="2329278" indent="0">
              <a:buNone/>
              <a:defRPr sz="900"/>
            </a:lvl6pPr>
            <a:lvl7pPr marL="2795134" indent="0">
              <a:buNone/>
              <a:defRPr sz="900"/>
            </a:lvl7pPr>
            <a:lvl8pPr marL="3260990" indent="0">
              <a:buNone/>
              <a:defRPr sz="900"/>
            </a:lvl8pPr>
            <a:lvl9pPr marL="372684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06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382078"/>
            <a:ext cx="6480811" cy="1590146"/>
          </a:xfrm>
          <a:prstGeom prst="rect">
            <a:avLst/>
          </a:prstGeom>
        </p:spPr>
        <p:txBody>
          <a:bodyPr vert="horz" lIns="93171" tIns="46585" rIns="93171" bIns="465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226209"/>
            <a:ext cx="6480811" cy="6296537"/>
          </a:xfrm>
          <a:prstGeom prst="rect">
            <a:avLst/>
          </a:prstGeom>
        </p:spPr>
        <p:txBody>
          <a:bodyPr vert="horz" lIns="93171" tIns="46585" rIns="93171" bIns="465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8842982"/>
            <a:ext cx="1680210" cy="507962"/>
          </a:xfrm>
          <a:prstGeom prst="rect">
            <a:avLst/>
          </a:prstGeom>
        </p:spPr>
        <p:txBody>
          <a:bodyPr vert="horz" lIns="93171" tIns="46585" rIns="93171" bIns="4658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2AABF-29C5-4F9F-AE1A-C74C678D8CA3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8842982"/>
            <a:ext cx="2280286" cy="507962"/>
          </a:xfrm>
          <a:prstGeom prst="rect">
            <a:avLst/>
          </a:prstGeom>
        </p:spPr>
        <p:txBody>
          <a:bodyPr vert="horz" lIns="93171" tIns="46585" rIns="93171" bIns="4658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7" y="8842982"/>
            <a:ext cx="1680210" cy="507962"/>
          </a:xfrm>
          <a:prstGeom prst="rect">
            <a:avLst/>
          </a:prstGeom>
        </p:spPr>
        <p:txBody>
          <a:bodyPr vert="horz" lIns="93171" tIns="46585" rIns="93171" bIns="4658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A407-348B-4C7A-B148-B02954CF17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7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1712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392" indent="-349392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7016" indent="-291160" algn="l" defTabSz="93171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4639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0495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6350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2206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061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3917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59773" indent="-232927" algn="l" defTabSz="93171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856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712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567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422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9278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5134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0990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6846" algn="l" defTabSz="93171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"/>
            <a:ext cx="7200900" cy="4127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FCP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展示会・商談会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シートセミナー参加申込書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717" y="562972"/>
            <a:ext cx="7163185" cy="676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県では</a:t>
            </a:r>
            <a:r>
              <a:rPr lang="ja-JP" altLang="en-US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FCP</a:t>
            </a:r>
            <a:r>
              <a:rPr lang="ja-JP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展示会・商談会シート</a:t>
            </a:r>
            <a:r>
              <a:rPr lang="ja-JP" altLang="en-US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の内容、書き方を事業者の皆様</a:t>
            </a:r>
            <a:r>
              <a:rPr lang="ja-JP" altLang="ja-JP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lang="ja-JP" altLang="ja-JP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理解いただき</a:t>
            </a:r>
            <a:r>
              <a:rPr lang="ja-JP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、更なる販路開拓につなげていた</a:t>
            </a:r>
            <a:r>
              <a:rPr lang="ja-JP" altLang="en-US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</a:t>
            </a:r>
            <a:r>
              <a:rPr lang="ja-JP" altLang="ja-JP" sz="1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くためのセミナーを開催します。</a:t>
            </a:r>
            <a:endParaRPr lang="en-US" altLang="ja-JP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lang="ja-JP" altLang="ja-JP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900" dirty="0">
              <a:solidFill>
                <a:schemeClr val="tx1"/>
              </a:solidFill>
            </a:endParaRPr>
          </a:p>
        </p:txBody>
      </p:sp>
      <p:sp>
        <p:nvSpPr>
          <p:cNvPr id="7" name="AutoShape 93"/>
          <p:cNvSpPr>
            <a:spLocks noChangeArrowheads="1"/>
          </p:cNvSpPr>
          <p:nvPr/>
        </p:nvSpPr>
        <p:spPr bwMode="auto">
          <a:xfrm>
            <a:off x="87188" y="1085567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日　時</a:t>
            </a:r>
          </a:p>
        </p:txBody>
      </p:sp>
      <p:sp>
        <p:nvSpPr>
          <p:cNvPr id="8" name="AutoShape 93"/>
          <p:cNvSpPr>
            <a:spLocks noChangeArrowheads="1"/>
          </p:cNvSpPr>
          <p:nvPr/>
        </p:nvSpPr>
        <p:spPr bwMode="auto">
          <a:xfrm>
            <a:off x="81272" y="1528369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会　場</a:t>
            </a:r>
          </a:p>
        </p:txBody>
      </p:sp>
      <p:sp>
        <p:nvSpPr>
          <p:cNvPr id="9" name="AutoShape 93"/>
          <p:cNvSpPr>
            <a:spLocks noChangeArrowheads="1"/>
          </p:cNvSpPr>
          <p:nvPr/>
        </p:nvSpPr>
        <p:spPr bwMode="auto">
          <a:xfrm>
            <a:off x="94108" y="1927587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対　象</a:t>
            </a: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>
            <a:off x="81271" y="2352994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主　催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5122" y="1031883"/>
            <a:ext cx="6601466" cy="435575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基礎編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実践編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8361" y="1560533"/>
            <a:ext cx="5670630" cy="263879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大分、日田、佐伯、宇佐）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1624" y="1970924"/>
            <a:ext cx="5670630" cy="263879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県内食品製造・加工業者、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農林漁業者　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227" y="2417343"/>
            <a:ext cx="5670630" cy="263357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大分県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公社）大分県物産協会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AutoShape 93"/>
          <p:cNvSpPr>
            <a:spLocks noChangeArrowheads="1"/>
          </p:cNvSpPr>
          <p:nvPr/>
        </p:nvSpPr>
        <p:spPr bwMode="auto">
          <a:xfrm>
            <a:off x="87187" y="3200891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講　師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8227" y="3117019"/>
            <a:ext cx="5312427" cy="1437135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　バイヤーズ・ガイド　永瀬　正彦　氏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　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</a:p>
          <a:p>
            <a:endParaRPr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昭和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 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東京都生まれ 昭和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61 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慶應義塾大学経済学部卒</a:t>
            </a: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大学卒業後、株式会社リクルートに入社。『とらばーゆ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』『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B-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ing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や新卒向け求人情報誌の編集を経て、平成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 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年に独立。</a:t>
            </a:r>
          </a:p>
          <a:p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 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年には『バイヤーズ・ガイド』を事業会社として独立させ、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株式会社バイヤーズ・ガイドの代表取締役社長（編集発行人）に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就任し現在に至る。</a:t>
            </a:r>
            <a:endParaRPr lang="ja-JP" altLang="ja-JP" sz="1000" dirty="0"/>
          </a:p>
        </p:txBody>
      </p:sp>
      <p:sp>
        <p:nvSpPr>
          <p:cNvPr id="18" name="AutoShape 93"/>
          <p:cNvSpPr>
            <a:spLocks noChangeArrowheads="1"/>
          </p:cNvSpPr>
          <p:nvPr/>
        </p:nvSpPr>
        <p:spPr bwMode="auto">
          <a:xfrm>
            <a:off x="96355" y="4475083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申　込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2198" y="4480088"/>
            <a:ext cx="6421299" cy="1078965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参加希望される方は下記に記入の上、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又はメールにて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大分県商工労働部商業・サービス業振興課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・物産・フラッグショップ班 担当 渕野、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宮本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TEL097-506-3287 </a:t>
            </a:r>
            <a:endParaRPr lang="en-US" altLang="ja-JP" sz="15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5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097-506-1754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miyamoto-ayumi@pref.oita.lg.jp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4167" y="5424962"/>
            <a:ext cx="5933324" cy="955854"/>
          </a:xfrm>
          <a:prstGeom prst="rect">
            <a:avLst/>
          </a:prstGeom>
          <a:noFill/>
        </p:spPr>
        <p:txBody>
          <a:bodyPr wrap="none" lIns="93171" tIns="46585" rIns="93171" bIns="46585" rtlCol="0">
            <a:spAutoFit/>
          </a:bodyPr>
          <a:lstStyle/>
          <a:p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企業名　　　　　　　　　　　　　　　　</a:t>
            </a:r>
            <a:endParaRPr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参加される皆様の役職・氏名　　　　　　　　　　　　　　　　　　　</a:t>
            </a:r>
            <a:endParaRPr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　　　　　　　</a:t>
            </a:r>
            <a:endParaRPr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ご連絡先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</a:p>
        </p:txBody>
      </p:sp>
      <p:sp>
        <p:nvSpPr>
          <p:cNvPr id="24" name="フローチャート: 処理 23"/>
          <p:cNvSpPr/>
          <p:nvPr/>
        </p:nvSpPr>
        <p:spPr>
          <a:xfrm>
            <a:off x="4321889" y="1042094"/>
            <a:ext cx="2514128" cy="2035653"/>
          </a:xfrm>
          <a:prstGeom prst="flowChartProcess">
            <a:avLst/>
          </a:prstGeom>
          <a:noFill/>
          <a:ln w="1905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171" tIns="46585" rIns="93171" bIns="46585" rtlCol="0" anchor="ctr"/>
          <a:lstStyle/>
          <a:p>
            <a:pPr algn="ctr"/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FCP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展示会・商談会シートとは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食品事業者等が参加する展示会・商談会において限られた商談時間の中、</a:t>
            </a:r>
            <a:r>
              <a:rPr lang="ja-JP" altLang="en-US" sz="11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出展者とバイヤー双方にとって最低限必要な情報を整理したシート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これを活用することにより、商談会を効率的に進めることができます。　　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現在、様々な商談会の場で、この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FCP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展示会・商談会シートがエントリーシートとして使用されています。</a:t>
            </a:r>
          </a:p>
        </p:txBody>
      </p:sp>
      <p:pic>
        <p:nvPicPr>
          <p:cNvPr id="27" name="図 26" descr="Mac Pro:Users:nagase:Desktop:200275_1609320393279_5742372_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223" y="3136434"/>
            <a:ext cx="1368152" cy="13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92" y="6292399"/>
            <a:ext cx="55149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959292" y="9258012"/>
            <a:ext cx="3724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基礎編、実践編併せての受講をおすすめします。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AutoShape 93"/>
          <p:cNvSpPr>
            <a:spLocks noChangeArrowheads="1"/>
          </p:cNvSpPr>
          <p:nvPr/>
        </p:nvSpPr>
        <p:spPr bwMode="auto">
          <a:xfrm>
            <a:off x="73125" y="2762925"/>
            <a:ext cx="706615" cy="328208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lIns="85559" tIns="42780" rIns="85559" bIns="42780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参加料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24" y="2795350"/>
            <a:ext cx="5312427" cy="263357"/>
          </a:xfrm>
          <a:prstGeom prst="rect">
            <a:avLst/>
          </a:prstGeom>
          <a:noFill/>
        </p:spPr>
        <p:txBody>
          <a:bodyPr wrap="square" lIns="93171" tIns="46585" rIns="93171" bIns="46585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1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339</TotalTime>
  <Words>174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FCP展示会・商談会シートセミナー参加申込書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FCP展示会・商談会シートセミナー</dc:title>
  <dc:creator>oitapref</dc:creator>
  <cp:lastModifiedBy>oitapref</cp:lastModifiedBy>
  <cp:revision>24</cp:revision>
  <cp:lastPrinted>2017-05-26T02:35:20Z</cp:lastPrinted>
  <dcterms:created xsi:type="dcterms:W3CDTF">2017-05-24T02:29:30Z</dcterms:created>
  <dcterms:modified xsi:type="dcterms:W3CDTF">2017-05-26T03:39:14Z</dcterms:modified>
</cp:coreProperties>
</file>